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</p:sldIdLst>
  <p:sldSz cx="7556500" cy="10680700"/>
  <p:notesSz cx="7556500" cy="1068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071244" y="1691005"/>
            <a:ext cx="5913120" cy="641985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1124585" y="9872128"/>
            <a:ext cx="5311139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43000" y="1004172"/>
            <a:ext cx="1222755" cy="215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项目现场照片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801109" y="9961021"/>
            <a:ext cx="361913" cy="2008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dirty="0" sz="105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dirty="0" sz="105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000000"/>
                </a:solidFill>
                <a:latin typeface="Calibri"/>
                <a:cs typeface="Calibri"/>
              </a:rPr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Administrator</cp:lastModifiedBy>
  <cp:revision>1</cp:revision>
  <dcterms:modified xsi:type="dcterms:W3CDTF">2022-11-22T12:37:49+08:00</dcterms:modified>
</cp:coreProperties>
</file>